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7"/>
  </p:notesMasterIdLst>
  <p:sldIdLst>
    <p:sldId id="338" r:id="rId2"/>
    <p:sldId id="2351" r:id="rId3"/>
    <p:sldId id="2355" r:id="rId4"/>
    <p:sldId id="2353" r:id="rId5"/>
    <p:sldId id="2352" r:id="rId6"/>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2990" autoAdjust="0"/>
  </p:normalViewPr>
  <p:slideViewPr>
    <p:cSldViewPr snapToGrid="0">
      <p:cViewPr varScale="1">
        <p:scale>
          <a:sx n="73" d="100"/>
          <a:sy n="73" d="100"/>
        </p:scale>
        <p:origin x="7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BE66DA-DE36-4F01-9331-EF645F1F7C5F}" type="datetimeFigureOut">
              <a:rPr lang="en-US" smtClean="0"/>
              <a:t>5/2/2023</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CFF194C-9619-40B7-9733-83494643ED3C}" type="slidenum">
              <a:rPr lang="en-US" smtClean="0"/>
              <a:t>‹#›</a:t>
            </a:fld>
            <a:endParaRPr lang="en-US"/>
          </a:p>
        </p:txBody>
      </p:sp>
    </p:spTree>
    <p:extLst>
      <p:ext uri="{BB962C8B-B14F-4D97-AF65-F5344CB8AC3E}">
        <p14:creationId xmlns:p14="http://schemas.microsoft.com/office/powerpoint/2010/main" val="216621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defTabSz="946580" fontAlgn="base">
              <a:spcBef>
                <a:spcPct val="0"/>
              </a:spcBef>
              <a:spcAft>
                <a:spcPct val="0"/>
              </a:spcAft>
              <a:defRPr/>
            </a:pPr>
            <a:fld id="{F4AC1A4D-C1B6-458D-9658-2E5D86FB6CBA}" type="slidenum">
              <a:rPr lang="en-US">
                <a:solidFill>
                  <a:srgbClr val="000000"/>
                </a:solidFill>
                <a:latin typeface="Arial" charset="0"/>
                <a:cs typeface="Arial" charset="0"/>
              </a:rPr>
              <a:pPr defTabSz="946580" fontAlgn="base">
                <a:spcBef>
                  <a:spcPct val="0"/>
                </a:spcBef>
                <a:spcAft>
                  <a:spcPct val="0"/>
                </a:spcAft>
                <a:defRPr/>
              </a:pPr>
              <a:t>1</a:t>
            </a:fld>
            <a:endParaRPr lang="en-US" dirty="0">
              <a:solidFill>
                <a:srgbClr val="000000"/>
              </a:solidFill>
              <a:latin typeface="Arial" charset="0"/>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214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FF194C-9619-40B7-9733-83494643ED3C}" type="slidenum">
              <a:rPr lang="en-US" smtClean="0"/>
              <a:t>5</a:t>
            </a:fld>
            <a:endParaRPr lang="en-US"/>
          </a:p>
        </p:txBody>
      </p:sp>
    </p:spTree>
    <p:extLst>
      <p:ext uri="{BB962C8B-B14F-4D97-AF65-F5344CB8AC3E}">
        <p14:creationId xmlns:p14="http://schemas.microsoft.com/office/powerpoint/2010/main" val="125274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E28D-81C5-49CC-9DB4-D00C594AA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4F258B-88A4-4635-A6B9-8A0CD2B31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4D000-E0DE-428D-A1A4-F584D16ACB4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167545-D25C-4A45-A7C8-D2A5B0BB02D0}"/>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C6692F5E-C5AB-4DFC-95AB-AE65A95C81C7}"/>
              </a:ext>
            </a:extLst>
          </p:cNvPr>
          <p:cNvSpPr>
            <a:spLocks noGrp="1"/>
          </p:cNvSpPr>
          <p:nvPr>
            <p:ph type="sldNum" sz="quarter" idx="12"/>
          </p:nvPr>
        </p:nvSpPr>
        <p:spPr/>
        <p:txBody>
          <a:bodyPr/>
          <a:lstStyle/>
          <a:p>
            <a:pPr>
              <a:defRPr/>
            </a:pPr>
            <a:fld id="{32D860F6-DE1C-4697-BCBA-A25A15CD8A46}" type="slidenum">
              <a:rPr lang="en-US" smtClean="0"/>
              <a:pPr>
                <a:defRPr/>
              </a:pPr>
              <a:t>‹#›</a:t>
            </a:fld>
            <a:endParaRPr lang="en-US"/>
          </a:p>
        </p:txBody>
      </p:sp>
    </p:spTree>
    <p:extLst>
      <p:ext uri="{BB962C8B-B14F-4D97-AF65-F5344CB8AC3E}">
        <p14:creationId xmlns:p14="http://schemas.microsoft.com/office/powerpoint/2010/main" val="180092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E0B4-94F4-4C36-8A61-7A3BDA6E37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794E81-40B4-4263-BE14-A78AD31C62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37237-DA13-4F13-9DCE-EC98F905306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D86F3DC-1D96-4976-9D0D-1BE95E493A86}"/>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8AA3B70E-43E9-4467-BAEF-12FF1227E83B}"/>
              </a:ext>
            </a:extLst>
          </p:cNvPr>
          <p:cNvSpPr>
            <a:spLocks noGrp="1"/>
          </p:cNvSpPr>
          <p:nvPr>
            <p:ph type="sldNum" sz="quarter" idx="12"/>
          </p:nvPr>
        </p:nvSpPr>
        <p:spPr/>
        <p:txBody>
          <a:bodyPr/>
          <a:lstStyle/>
          <a:p>
            <a:pPr>
              <a:defRPr/>
            </a:pPr>
            <a:fld id="{099C2A83-EF00-401F-BC21-C4B046CA19AB}" type="slidenum">
              <a:rPr lang="en-US" smtClean="0"/>
              <a:pPr>
                <a:defRPr/>
              </a:pPr>
              <a:t>‹#›</a:t>
            </a:fld>
            <a:endParaRPr lang="en-US"/>
          </a:p>
        </p:txBody>
      </p:sp>
    </p:spTree>
    <p:extLst>
      <p:ext uri="{BB962C8B-B14F-4D97-AF65-F5344CB8AC3E}">
        <p14:creationId xmlns:p14="http://schemas.microsoft.com/office/powerpoint/2010/main" val="130788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B78F96-1B49-4EAD-ADB4-B7E6D48E0E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59F28-BB52-4155-A719-F05A70409D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922B3-B906-47D0-A2C8-9283373CB5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B9C41BF-A59A-4D51-B775-529A79DCB462}"/>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9D2D01F7-6814-4051-9CC2-CC71D736A114}"/>
              </a:ext>
            </a:extLst>
          </p:cNvPr>
          <p:cNvSpPr>
            <a:spLocks noGrp="1"/>
          </p:cNvSpPr>
          <p:nvPr>
            <p:ph type="sldNum" sz="quarter" idx="12"/>
          </p:nvPr>
        </p:nvSpPr>
        <p:spPr/>
        <p:txBody>
          <a:bodyPr/>
          <a:lstStyle/>
          <a:p>
            <a:pPr>
              <a:defRPr/>
            </a:pPr>
            <a:fld id="{3850C496-3AA9-45BC-97EB-A98B2975A250}" type="slidenum">
              <a:rPr lang="en-US" smtClean="0"/>
              <a:pPr>
                <a:defRPr/>
              </a:pPr>
              <a:t>‹#›</a:t>
            </a:fld>
            <a:endParaRPr lang="en-US"/>
          </a:p>
        </p:txBody>
      </p:sp>
    </p:spTree>
    <p:extLst>
      <p:ext uri="{BB962C8B-B14F-4D97-AF65-F5344CB8AC3E}">
        <p14:creationId xmlns:p14="http://schemas.microsoft.com/office/powerpoint/2010/main" val="2396269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659919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74262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758984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1294264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792925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239023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18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44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D44CE-FBCF-4AD0-8227-3E77AEB55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00372-9E1A-46E2-9BA6-0D26CFB870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4BE45-3F05-4EA6-825A-CC29FBC2910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13262CD-5CFE-4AAC-A085-BAB3FC668A2F}"/>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96F83D3-4CFD-40CB-A331-62A4A5DB373C}"/>
              </a:ext>
            </a:extLst>
          </p:cNvPr>
          <p:cNvSpPr>
            <a:spLocks noGrp="1"/>
          </p:cNvSpPr>
          <p:nvPr>
            <p:ph type="sldNum" sz="quarter" idx="12"/>
          </p:nvPr>
        </p:nvSpPr>
        <p:spPr/>
        <p:txBody>
          <a:bodyPr/>
          <a:lstStyle/>
          <a:p>
            <a:pPr>
              <a:defRPr/>
            </a:pPr>
            <a:fld id="{336892F5-F7A2-420A-8BF3-D2A2054912B1}" type="slidenum">
              <a:rPr lang="en-US" smtClean="0"/>
              <a:pPr>
                <a:defRPr/>
              </a:pPr>
              <a:t>‹#›</a:t>
            </a:fld>
            <a:endParaRPr lang="en-US"/>
          </a:p>
        </p:txBody>
      </p:sp>
    </p:spTree>
    <p:extLst>
      <p:ext uri="{BB962C8B-B14F-4D97-AF65-F5344CB8AC3E}">
        <p14:creationId xmlns:p14="http://schemas.microsoft.com/office/powerpoint/2010/main" val="4098863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58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92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17066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898C-1C7B-420C-AB58-4902A7C046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62ED2F-3C04-4BBC-A047-1B94D35C2B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D7A551-7196-40FE-A0F6-F6E04BFE3ED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E393849-EBF7-4B95-86BB-312AFFF0B25B}"/>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E4D48EF9-F87E-4FF6-ADF2-7E86908C6574}"/>
              </a:ext>
            </a:extLst>
          </p:cNvPr>
          <p:cNvSpPr>
            <a:spLocks noGrp="1"/>
          </p:cNvSpPr>
          <p:nvPr>
            <p:ph type="sldNum" sz="quarter" idx="12"/>
          </p:nvPr>
        </p:nvSpPr>
        <p:spPr/>
        <p:txBody>
          <a:bodyPr/>
          <a:lstStyle/>
          <a:p>
            <a:pPr>
              <a:defRPr/>
            </a:pPr>
            <a:fld id="{AD7DE82F-4696-4FF6-8778-E37DABD114B0}" type="slidenum">
              <a:rPr lang="en-US" smtClean="0"/>
              <a:pPr>
                <a:defRPr/>
              </a:pPr>
              <a:t>‹#›</a:t>
            </a:fld>
            <a:endParaRPr lang="en-US"/>
          </a:p>
        </p:txBody>
      </p:sp>
    </p:spTree>
    <p:extLst>
      <p:ext uri="{BB962C8B-B14F-4D97-AF65-F5344CB8AC3E}">
        <p14:creationId xmlns:p14="http://schemas.microsoft.com/office/powerpoint/2010/main" val="3006533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55B6-FE50-4617-A24E-62B4B0B10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27846-529C-4327-86D1-272BDBA18F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D4A20C-E6A5-45CA-B454-C985B48EE7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668522-381D-48B1-945A-E0582AD3E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60721930-E901-4A86-B8D5-40708696EF7E}"/>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4D1FED45-05B3-434A-B0F6-26A49C65ECDA}"/>
              </a:ext>
            </a:extLst>
          </p:cNvPr>
          <p:cNvSpPr>
            <a:spLocks noGrp="1"/>
          </p:cNvSpPr>
          <p:nvPr>
            <p:ph type="sldNum" sz="quarter" idx="12"/>
          </p:nvPr>
        </p:nvSpPr>
        <p:spPr/>
        <p:txBody>
          <a:bodyPr/>
          <a:lstStyle/>
          <a:p>
            <a:pPr>
              <a:defRPr/>
            </a:pPr>
            <a:fld id="{6549248D-5A39-4A77-9EE0-7D79E3983858}" type="slidenum">
              <a:rPr lang="en-US" smtClean="0"/>
              <a:pPr>
                <a:defRPr/>
              </a:pPr>
              <a:t>‹#›</a:t>
            </a:fld>
            <a:endParaRPr lang="en-US"/>
          </a:p>
        </p:txBody>
      </p:sp>
    </p:spTree>
    <p:extLst>
      <p:ext uri="{BB962C8B-B14F-4D97-AF65-F5344CB8AC3E}">
        <p14:creationId xmlns:p14="http://schemas.microsoft.com/office/powerpoint/2010/main" val="82356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D3A3-B396-4EB1-A3CD-3E72DD0F5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AA4B8-D78B-4593-A881-E9AC07D43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27F756-ACFB-44F3-99BA-D94AE5DD86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1E6788-44E3-41CD-B073-7861293A7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36B40F-070E-4EFA-8890-F1648212E3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B5460E-F7B9-45D1-A3CD-CEBD0A676C3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9BB50585-8A64-4E08-A805-1F4B7CF541A9}"/>
              </a:ext>
            </a:extLst>
          </p:cNvPr>
          <p:cNvSpPr>
            <a:spLocks noGrp="1"/>
          </p:cNvSpPr>
          <p:nvPr>
            <p:ph type="ftr" sz="quarter" idx="11"/>
          </p:nvPr>
        </p:nvSpPr>
        <p:spPr/>
        <p:txBody>
          <a:bodyPr/>
          <a:lstStyle/>
          <a:p>
            <a:pPr>
              <a:defRPr/>
            </a:pPr>
            <a:r>
              <a:rPr lang="en-US"/>
              <a:t>UNCLASSIFIED/FOR OFFICIAL USE ONLY</a:t>
            </a:r>
          </a:p>
        </p:txBody>
      </p:sp>
      <p:sp>
        <p:nvSpPr>
          <p:cNvPr id="9" name="Slide Number Placeholder 8">
            <a:extLst>
              <a:ext uri="{FF2B5EF4-FFF2-40B4-BE49-F238E27FC236}">
                <a16:creationId xmlns:a16="http://schemas.microsoft.com/office/drawing/2014/main" id="{90D3D87C-4863-402F-9D78-AF78FAE7AA11}"/>
              </a:ext>
            </a:extLst>
          </p:cNvPr>
          <p:cNvSpPr>
            <a:spLocks noGrp="1"/>
          </p:cNvSpPr>
          <p:nvPr>
            <p:ph type="sldNum" sz="quarter" idx="12"/>
          </p:nvPr>
        </p:nvSpPr>
        <p:spPr/>
        <p:txBody>
          <a:bodyPr/>
          <a:lstStyle/>
          <a:p>
            <a:pPr>
              <a:defRPr/>
            </a:pPr>
            <a:fld id="{AD4A5A80-6153-447E-9519-A7A575095711}" type="slidenum">
              <a:rPr lang="en-US" smtClean="0"/>
              <a:pPr>
                <a:defRPr/>
              </a:pPr>
              <a:t>‹#›</a:t>
            </a:fld>
            <a:endParaRPr lang="en-US"/>
          </a:p>
        </p:txBody>
      </p:sp>
    </p:spTree>
    <p:extLst>
      <p:ext uri="{BB962C8B-B14F-4D97-AF65-F5344CB8AC3E}">
        <p14:creationId xmlns:p14="http://schemas.microsoft.com/office/powerpoint/2010/main" val="2691698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F8E3-881A-4AB1-9537-E332E6694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43D242-5314-4577-ACF5-9EA3CEDEEFD5}"/>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CC4F14F-BA50-4DFE-BD8F-2B7FA23CDEE8}"/>
              </a:ext>
            </a:extLst>
          </p:cNvPr>
          <p:cNvSpPr>
            <a:spLocks noGrp="1"/>
          </p:cNvSpPr>
          <p:nvPr>
            <p:ph type="ftr" sz="quarter" idx="11"/>
          </p:nvPr>
        </p:nvSpPr>
        <p:spPr/>
        <p:txBody>
          <a:bodyPr/>
          <a:lstStyle/>
          <a:p>
            <a:pPr>
              <a:defRPr/>
            </a:pPr>
            <a:r>
              <a:rPr lang="en-US"/>
              <a:t>UNCLASSIFIED/FOR OFFICIAL USE ONLY</a:t>
            </a:r>
          </a:p>
        </p:txBody>
      </p:sp>
      <p:sp>
        <p:nvSpPr>
          <p:cNvPr id="5" name="Slide Number Placeholder 4">
            <a:extLst>
              <a:ext uri="{FF2B5EF4-FFF2-40B4-BE49-F238E27FC236}">
                <a16:creationId xmlns:a16="http://schemas.microsoft.com/office/drawing/2014/main" id="{1C79BC0A-B1EF-4E18-9B9A-6B3F0952F8A4}"/>
              </a:ext>
            </a:extLst>
          </p:cNvPr>
          <p:cNvSpPr>
            <a:spLocks noGrp="1"/>
          </p:cNvSpPr>
          <p:nvPr>
            <p:ph type="sldNum" sz="quarter" idx="12"/>
          </p:nvPr>
        </p:nvSpPr>
        <p:spPr/>
        <p:txBody>
          <a:bodyPr/>
          <a:lstStyle/>
          <a:p>
            <a:pPr>
              <a:defRPr/>
            </a:pPr>
            <a:fld id="{51D8D543-11D4-4534-8434-B77AFDE1EC8B}" type="slidenum">
              <a:rPr lang="en-US" smtClean="0"/>
              <a:pPr>
                <a:defRPr/>
              </a:pPr>
              <a:t>‹#›</a:t>
            </a:fld>
            <a:endParaRPr lang="en-US"/>
          </a:p>
        </p:txBody>
      </p:sp>
    </p:spTree>
    <p:extLst>
      <p:ext uri="{BB962C8B-B14F-4D97-AF65-F5344CB8AC3E}">
        <p14:creationId xmlns:p14="http://schemas.microsoft.com/office/powerpoint/2010/main" val="123648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5DF8AF-22B1-4900-9E41-3E8D72025F99}"/>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965F97DD-1AD5-482C-947D-56FD095068F4}"/>
              </a:ext>
            </a:extLst>
          </p:cNvPr>
          <p:cNvSpPr>
            <a:spLocks noGrp="1"/>
          </p:cNvSpPr>
          <p:nvPr>
            <p:ph type="ftr" sz="quarter" idx="11"/>
          </p:nvPr>
        </p:nvSpPr>
        <p:spPr/>
        <p:txBody>
          <a:bodyPr/>
          <a:lstStyle/>
          <a:p>
            <a:pPr>
              <a:defRPr/>
            </a:pPr>
            <a:r>
              <a:rPr lang="en-US"/>
              <a:t>UNCLASSIFIED/FOR OFFICIAL USE ONLY</a:t>
            </a:r>
          </a:p>
        </p:txBody>
      </p:sp>
      <p:sp>
        <p:nvSpPr>
          <p:cNvPr id="4" name="Slide Number Placeholder 3">
            <a:extLst>
              <a:ext uri="{FF2B5EF4-FFF2-40B4-BE49-F238E27FC236}">
                <a16:creationId xmlns:a16="http://schemas.microsoft.com/office/drawing/2014/main" id="{D804507B-68B8-4916-92E9-E3EA192BEF09}"/>
              </a:ext>
            </a:extLst>
          </p:cNvPr>
          <p:cNvSpPr>
            <a:spLocks noGrp="1"/>
          </p:cNvSpPr>
          <p:nvPr>
            <p:ph type="sldNum" sz="quarter" idx="12"/>
          </p:nvPr>
        </p:nvSpPr>
        <p:spPr/>
        <p:txBody>
          <a:bodyPr/>
          <a:lstStyle/>
          <a:p>
            <a:pPr>
              <a:defRPr/>
            </a:pPr>
            <a:fld id="{DC2A7E19-1FF1-4347-89A2-6943D6569BAF}" type="slidenum">
              <a:rPr lang="en-US" smtClean="0"/>
              <a:pPr>
                <a:defRPr/>
              </a:pPr>
              <a:t>‹#›</a:t>
            </a:fld>
            <a:endParaRPr lang="en-US"/>
          </a:p>
        </p:txBody>
      </p:sp>
    </p:spTree>
    <p:extLst>
      <p:ext uri="{BB962C8B-B14F-4D97-AF65-F5344CB8AC3E}">
        <p14:creationId xmlns:p14="http://schemas.microsoft.com/office/powerpoint/2010/main" val="67734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00BA-7A87-4747-BCDB-132E71480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E13EA0-8332-4F18-8915-FA6D6D67A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F6957E-586B-454A-9808-3916E1A16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4B79-72C2-4180-88C5-A9055BF3CF38}"/>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02053A8-EC56-45DD-988A-49C5EB06888D}"/>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B53C2285-C540-49D9-A1B3-1C0A9297DCAE}"/>
              </a:ext>
            </a:extLst>
          </p:cNvPr>
          <p:cNvSpPr>
            <a:spLocks noGrp="1"/>
          </p:cNvSpPr>
          <p:nvPr>
            <p:ph type="sldNum" sz="quarter" idx="12"/>
          </p:nvPr>
        </p:nvSpPr>
        <p:spPr/>
        <p:txBody>
          <a:bodyPr/>
          <a:lstStyle/>
          <a:p>
            <a:pPr>
              <a:defRPr/>
            </a:pPr>
            <a:fld id="{7F26EC25-F845-4F41-BC9F-2CF213F4D6D6}" type="slidenum">
              <a:rPr lang="en-US" smtClean="0"/>
              <a:pPr>
                <a:defRPr/>
              </a:pPr>
              <a:t>‹#›</a:t>
            </a:fld>
            <a:endParaRPr lang="en-US"/>
          </a:p>
        </p:txBody>
      </p:sp>
    </p:spTree>
    <p:extLst>
      <p:ext uri="{BB962C8B-B14F-4D97-AF65-F5344CB8AC3E}">
        <p14:creationId xmlns:p14="http://schemas.microsoft.com/office/powerpoint/2010/main" val="3102231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3AB0-D1FF-4616-86E2-750436F639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4164DE-6F4B-46D2-869E-22E9E9D5B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C3BC43-9DEE-48F3-A6BF-D9AEA5300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DF682-4CDA-45E5-86CB-7BE1FBB33312}"/>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B258067C-7A91-448E-8957-D2DFB07D4CD0}"/>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67F6936B-91E5-4648-A783-CD6E62B4D9F8}"/>
              </a:ext>
            </a:extLst>
          </p:cNvPr>
          <p:cNvSpPr>
            <a:spLocks noGrp="1"/>
          </p:cNvSpPr>
          <p:nvPr>
            <p:ph type="sldNum" sz="quarter" idx="12"/>
          </p:nvPr>
        </p:nvSpPr>
        <p:spPr/>
        <p:txBody>
          <a:bodyPr/>
          <a:lstStyle/>
          <a:p>
            <a:pPr>
              <a:defRPr/>
            </a:pPr>
            <a:fld id="{ECED18E5-258F-43E9-96F3-31355A9A37A9}" type="slidenum">
              <a:rPr lang="en-US" smtClean="0"/>
              <a:pPr>
                <a:defRPr/>
              </a:pPr>
              <a:t>‹#›</a:t>
            </a:fld>
            <a:endParaRPr lang="en-US"/>
          </a:p>
        </p:txBody>
      </p:sp>
    </p:spTree>
    <p:extLst>
      <p:ext uri="{BB962C8B-B14F-4D97-AF65-F5344CB8AC3E}">
        <p14:creationId xmlns:p14="http://schemas.microsoft.com/office/powerpoint/2010/main" val="3720665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420910-252D-4238-B772-63FBC647E1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A4706-CC0B-4BBF-ACF8-EB9C10EDE3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7382-E369-4080-8BA2-ECC1C6385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B1A68049-82F9-4C0D-8FC9-F012EA816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17FCABD-FB03-480A-9688-1B2DC8B14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a:p>
        </p:txBody>
      </p:sp>
    </p:spTree>
    <p:extLst>
      <p:ext uri="{BB962C8B-B14F-4D97-AF65-F5344CB8AC3E}">
        <p14:creationId xmlns:p14="http://schemas.microsoft.com/office/powerpoint/2010/main" val="222357745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7" r:id="rId12"/>
    <p:sldLayoutId id="2147483738" r:id="rId13"/>
    <p:sldLayoutId id="2147483739" r:id="rId14"/>
    <p:sldLayoutId id="2147483740" r:id="rId15"/>
    <p:sldLayoutId id="2147483741" r:id="rId16"/>
    <p:sldLayoutId id="2147483680" r:id="rId17"/>
    <p:sldLayoutId id="2147483681" r:id="rId18"/>
    <p:sldLayoutId id="2147483683" r:id="rId19"/>
    <p:sldLayoutId id="2147483687" r:id="rId20"/>
    <p:sldLayoutId id="2147483688" r:id="rId21"/>
    <p:sldLayoutId id="2147483722"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hyperlink" Target="https://github.com/IHE/ITI.PCF/issues/21"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github.com/IHE/ITI.PCF/issues/20" TargetMode="External"/><Relationship Id="rId5" Type="http://schemas.openxmlformats.org/officeDocument/2006/relationships/hyperlink" Target="https://github.com/IHE/ITI.PCF/issues/19" TargetMode="External"/><Relationship Id="rId4" Type="http://schemas.openxmlformats.org/officeDocument/2006/relationships/hyperlink" Target="https://github.com/IHE/ITI.PCF/issues/18"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hyperlink" Target="https://profiles.ihe.net/ITI/PCF" TargetMode="External"/><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a:xfrm>
            <a:off x="746233" y="1122363"/>
            <a:ext cx="10678511" cy="2387600"/>
          </a:xfrm>
        </p:spPr>
        <p:txBody>
          <a:bodyPr>
            <a:normAutofit/>
          </a:bodyPr>
          <a:lstStyle/>
          <a:p>
            <a:r>
              <a:rPr lang="en-US" dirty="0">
                <a:solidFill>
                  <a:srgbClr val="000000"/>
                </a:solidFill>
                <a:latin typeface="Arial" charset="0"/>
                <a:cs typeface="Arial" charset="0"/>
              </a:rPr>
              <a:t>Privacy Consent on FHIR (PCF)</a:t>
            </a:r>
            <a:br>
              <a:rPr lang="en-US" sz="4000" dirty="0">
                <a:solidFill>
                  <a:srgbClr val="000000"/>
                </a:solidFill>
                <a:latin typeface="Arial" charset="0"/>
                <a:cs typeface="Arial" charset="0"/>
              </a:rPr>
            </a:br>
            <a:r>
              <a:rPr lang="en-US" sz="3600" dirty="0">
                <a:solidFill>
                  <a:srgbClr val="000000"/>
                </a:solidFill>
                <a:latin typeface="Arial" charset="0"/>
                <a:cs typeface="Arial" charset="0"/>
              </a:rPr>
              <a:t>Public Comment</a:t>
            </a:r>
            <a:endParaRPr lang="en-US" sz="4000"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lnSpcReduction="1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Planning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algn="ctr" defTabSz="899320" fontAlgn="base">
              <a:spcBef>
                <a:spcPct val="0"/>
              </a:spcBef>
              <a:spcAft>
                <a:spcPct val="0"/>
              </a:spcAft>
            </a:pPr>
            <a:br>
              <a:rPr lang="en-US" sz="4324" dirty="0">
                <a:solidFill>
                  <a:srgbClr val="000000"/>
                </a:solidFill>
                <a:latin typeface="Arial" charset="0"/>
                <a:cs typeface="Arial" charset="0"/>
              </a:rPr>
            </a:br>
            <a:br>
              <a:rPr lang="en-US" sz="3265" dirty="0">
                <a:solidFill>
                  <a:srgbClr val="000000"/>
                </a:solidFill>
                <a:latin typeface="Arial" charset="0"/>
                <a:cs typeface="Arial" charset="0"/>
              </a:rPr>
            </a:br>
            <a:endParaRPr lang="en-US" sz="3265" dirty="0">
              <a:solidFill>
                <a:srgbClr val="000000"/>
              </a:solidFill>
              <a:latin typeface="Arial" charset="0"/>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793996" y="538967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fontAlgn="base">
                <a:spcBef>
                  <a:spcPct val="0"/>
                </a:spcBef>
                <a:spcAft>
                  <a:spcPct val="0"/>
                </a:spcAft>
              </a:pPr>
              <a:endParaRPr lang="en-US" sz="1191">
                <a:solidFill>
                  <a:srgbClr val="FFFFFF"/>
                </a:solidFill>
                <a:latin typeface="Arial"/>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4" descr="https://www.hl7.org/fhir/assets/images/fhir-logo-www.png">
            <a:extLst>
              <a:ext uri="{FF2B5EF4-FFF2-40B4-BE49-F238E27FC236}">
                <a16:creationId xmlns:a16="http://schemas.microsoft.com/office/drawing/2014/main" id="{583DE4AC-A5AF-426A-9A70-9203C6DA9A9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53" y="5257800"/>
            <a:ext cx="1931914" cy="827965"/>
          </a:xfrm>
          <a:prstGeom prst="rect">
            <a:avLst/>
          </a:prstGeom>
          <a:noFill/>
          <a:extLst>
            <a:ext uri="{909E8E84-426E-40DD-AFC4-6F175D3DCCD1}">
              <a14:hiddenFill xmlns:a14="http://schemas.microsoft.com/office/drawing/2010/main">
                <a:solidFill>
                  <a:srgbClr val="FFFFFF"/>
                </a:solidFill>
              </a14:hiddenFill>
            </a:ext>
          </a:extLst>
        </p:spPr>
      </p:pic>
      <p:pic>
        <p:nvPicPr>
          <p:cNvPr id="30" name="Audio 29">
            <a:hlinkClick r:id="" action="ppaction://media"/>
            <a:extLst>
              <a:ext uri="{FF2B5EF4-FFF2-40B4-BE49-F238E27FC236}">
                <a16:creationId xmlns:a16="http://schemas.microsoft.com/office/drawing/2014/main" id="{C53CC239-BC63-27D5-3DC3-A16CF0DE84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90625" r="-137500" b="-9062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xmlns:p14="http://schemas.microsoft.com/office/powerpoint/2010/main">
    <mc:Choice Requires="p14">
      <p:transition spd="slow" p14:dur="2000" advTm="13853"/>
    </mc:Choice>
    <mc:Fallback xmlns="">
      <p:transition spd="slow" advTm="13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BBD0-91A6-49B5-AC64-863D67B783A8}"/>
              </a:ext>
            </a:extLst>
          </p:cNvPr>
          <p:cNvSpPr>
            <a:spLocks noGrp="1"/>
          </p:cNvSpPr>
          <p:nvPr>
            <p:ph type="title"/>
          </p:nvPr>
        </p:nvSpPr>
        <p:spPr/>
        <p:txBody>
          <a:bodyPr/>
          <a:lstStyle/>
          <a:p>
            <a:r>
              <a:rPr lang="en-US" dirty="0"/>
              <a:t>Why does PCF exist?	</a:t>
            </a:r>
          </a:p>
        </p:txBody>
      </p:sp>
      <p:sp>
        <p:nvSpPr>
          <p:cNvPr id="3" name="Content Placeholder 2">
            <a:extLst>
              <a:ext uri="{FF2B5EF4-FFF2-40B4-BE49-F238E27FC236}">
                <a16:creationId xmlns:a16="http://schemas.microsoft.com/office/drawing/2014/main" id="{14CA82A3-8539-401A-9E35-26F9B2FD2280}"/>
              </a:ext>
            </a:extLst>
          </p:cNvPr>
          <p:cNvSpPr>
            <a:spLocks noGrp="1"/>
          </p:cNvSpPr>
          <p:nvPr>
            <p:ph idx="1"/>
          </p:nvPr>
        </p:nvSpPr>
        <p:spPr/>
        <p:txBody>
          <a:bodyPr>
            <a:normAutofit lnSpcReduction="10000"/>
          </a:bodyPr>
          <a:lstStyle/>
          <a:p>
            <a:r>
              <a:rPr lang="en-US" sz="4000" dirty="0"/>
              <a:t>Given Document Sharing – MHDS, XDS and XCA</a:t>
            </a:r>
          </a:p>
          <a:p>
            <a:r>
              <a:rPr lang="en-US" sz="4000" dirty="0"/>
              <a:t>Basic Patient Privacy Consents (BPPC) and Advanced Patient Privacy Consents (APPC) are founded on CDA and XACML</a:t>
            </a:r>
          </a:p>
          <a:p>
            <a:pPr lvl="1"/>
            <a:r>
              <a:rPr lang="en-US" sz="3600" dirty="0"/>
              <a:t>So need a more FHIR friendly solution. </a:t>
            </a:r>
          </a:p>
          <a:p>
            <a:pPr lvl="1"/>
            <a:r>
              <a:rPr lang="en-US" sz="3600" dirty="0"/>
              <a:t>And FHIR has a Consent Resource available</a:t>
            </a:r>
          </a:p>
          <a:p>
            <a:r>
              <a:rPr lang="en-US" sz="4000" dirty="0"/>
              <a:t>State of the art for Consent and Access Control has improved</a:t>
            </a:r>
          </a:p>
        </p:txBody>
      </p:sp>
      <p:sp>
        <p:nvSpPr>
          <p:cNvPr id="4" name="Slide Number Placeholder 3">
            <a:extLst>
              <a:ext uri="{FF2B5EF4-FFF2-40B4-BE49-F238E27FC236}">
                <a16:creationId xmlns:a16="http://schemas.microsoft.com/office/drawing/2014/main" id="{D4A34DC0-CF24-4001-A1A7-822BF07EA5F3}"/>
              </a:ext>
            </a:extLst>
          </p:cNvPr>
          <p:cNvSpPr>
            <a:spLocks noGrp="1"/>
          </p:cNvSpPr>
          <p:nvPr>
            <p:ph type="sldNum" sz="quarter" idx="12"/>
          </p:nvPr>
        </p:nvSpPr>
        <p:spPr/>
        <p:txBody>
          <a:bodyPr/>
          <a:lstStyle/>
          <a:p>
            <a:pPr>
              <a:defRPr/>
            </a:pPr>
            <a:fld id="{336892F5-F7A2-420A-8BF3-D2A2054912B1}" type="slidenum">
              <a:rPr lang="en-US" smtClean="0"/>
              <a:pPr>
                <a:defRPr/>
              </a:pPr>
              <a:t>2</a:t>
            </a:fld>
            <a:endParaRPr lang="en-US"/>
          </a:p>
        </p:txBody>
      </p:sp>
      <p:pic>
        <p:nvPicPr>
          <p:cNvPr id="27" name="Audio 26">
            <a:hlinkClick r:id="" action="ppaction://media"/>
            <a:extLst>
              <a:ext uri="{FF2B5EF4-FFF2-40B4-BE49-F238E27FC236}">
                <a16:creationId xmlns:a16="http://schemas.microsoft.com/office/drawing/2014/main" id="{ABD1A202-E548-83AD-1E54-FD994B8023C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7500" t="-90625" r="-137500" b="-9062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22573725"/>
      </p:ext>
    </p:extLst>
  </p:cSld>
  <p:clrMapOvr>
    <a:masterClrMapping/>
  </p:clrMapOvr>
  <mc:AlternateContent xmlns:mc="http://schemas.openxmlformats.org/markup-compatibility/2006" xmlns:p14="http://schemas.microsoft.com/office/powerpoint/2010/main">
    <mc:Choice Requires="p14">
      <p:transition spd="slow" p14:dur="2000" advTm="54207"/>
    </mc:Choice>
    <mc:Fallback xmlns="">
      <p:transition spd="slow" advTm="54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DA80FD-24A3-E1EA-040A-4B76E50385D7}"/>
              </a:ext>
            </a:extLst>
          </p:cNvPr>
          <p:cNvPicPr>
            <a:picLocks noChangeAspect="1"/>
          </p:cNvPicPr>
          <p:nvPr/>
        </p:nvPicPr>
        <p:blipFill>
          <a:blip r:embed="rId4"/>
          <a:stretch>
            <a:fillRect/>
          </a:stretch>
        </p:blipFill>
        <p:spPr>
          <a:xfrm>
            <a:off x="7204504" y="33338"/>
            <a:ext cx="4987496" cy="3083935"/>
          </a:xfrm>
          <a:prstGeom prst="rect">
            <a:avLst/>
          </a:prstGeom>
        </p:spPr>
      </p:pic>
      <p:sp>
        <p:nvSpPr>
          <p:cNvPr id="2" name="Title 1">
            <a:extLst>
              <a:ext uri="{FF2B5EF4-FFF2-40B4-BE49-F238E27FC236}">
                <a16:creationId xmlns:a16="http://schemas.microsoft.com/office/drawing/2014/main" id="{ACDFD9FB-C467-0B2A-971B-E9814E5278DF}"/>
              </a:ext>
            </a:extLst>
          </p:cNvPr>
          <p:cNvSpPr>
            <a:spLocks noGrp="1"/>
          </p:cNvSpPr>
          <p:nvPr>
            <p:ph type="title"/>
          </p:nvPr>
        </p:nvSpPr>
        <p:spPr/>
        <p:txBody>
          <a:bodyPr/>
          <a:lstStyle/>
          <a:p>
            <a:r>
              <a:rPr lang="en-US" dirty="0"/>
              <a:t>Major parts of PCF</a:t>
            </a:r>
          </a:p>
        </p:txBody>
      </p:sp>
      <p:sp>
        <p:nvSpPr>
          <p:cNvPr id="3" name="Content Placeholder 2">
            <a:extLst>
              <a:ext uri="{FF2B5EF4-FFF2-40B4-BE49-F238E27FC236}">
                <a16:creationId xmlns:a16="http://schemas.microsoft.com/office/drawing/2014/main" id="{3B4BE1C6-87D8-3379-F163-2B7647C52126}"/>
              </a:ext>
            </a:extLst>
          </p:cNvPr>
          <p:cNvSpPr>
            <a:spLocks noGrp="1"/>
          </p:cNvSpPr>
          <p:nvPr>
            <p:ph idx="1"/>
          </p:nvPr>
        </p:nvSpPr>
        <p:spPr/>
        <p:txBody>
          <a:bodyPr/>
          <a:lstStyle/>
          <a:p>
            <a:r>
              <a:rPr lang="en-US" dirty="0"/>
              <a:t>Volume 1: Actors, Transactions, and Options</a:t>
            </a:r>
          </a:p>
          <a:p>
            <a:pPr lvl="1"/>
            <a:r>
              <a:rPr lang="en-US" dirty="0"/>
              <a:t>Relationship of Consent to Access Control</a:t>
            </a:r>
          </a:p>
          <a:p>
            <a:pPr lvl="1"/>
            <a:r>
              <a:rPr lang="en-US" dirty="0"/>
              <a:t>Access Control decisions and enforcement</a:t>
            </a:r>
          </a:p>
          <a:p>
            <a:pPr lvl="1"/>
            <a:r>
              <a:rPr lang="en-US" dirty="0"/>
              <a:t>Leveraging the Internet User Authorization (IUA) profile of </a:t>
            </a:r>
            <a:r>
              <a:rPr lang="en-US" dirty="0" err="1"/>
              <a:t>oAuth</a:t>
            </a:r>
            <a:endParaRPr lang="en-US" dirty="0"/>
          </a:p>
          <a:p>
            <a:pPr lvl="1"/>
            <a:r>
              <a:rPr lang="en-US" dirty="0"/>
              <a:t>Consent: Basic, Intermediate, and Advanced</a:t>
            </a:r>
          </a:p>
          <a:p>
            <a:r>
              <a:rPr lang="en-US" dirty="0"/>
              <a:t>Volume 1: Appendix P: Privacy Access Policies, Obligations/Refrains, FHIR Consent basics, and Security Labeling Service </a:t>
            </a:r>
          </a:p>
          <a:p>
            <a:r>
              <a:rPr lang="en-US" dirty="0"/>
              <a:t>Volume 2: Consent resource: creating, updating, search, and delete</a:t>
            </a:r>
          </a:p>
          <a:p>
            <a:r>
              <a:rPr lang="en-US" dirty="0"/>
              <a:t>Other: Updates to IUA ITI-71 transaction to carry consent decisions and residual rules to enforce</a:t>
            </a:r>
          </a:p>
        </p:txBody>
      </p:sp>
      <p:sp>
        <p:nvSpPr>
          <p:cNvPr id="4" name="Slide Number Placeholder 3">
            <a:extLst>
              <a:ext uri="{FF2B5EF4-FFF2-40B4-BE49-F238E27FC236}">
                <a16:creationId xmlns:a16="http://schemas.microsoft.com/office/drawing/2014/main" id="{CF60FE7B-12BD-10CD-FA24-FA922355B17C}"/>
              </a:ext>
            </a:extLst>
          </p:cNvPr>
          <p:cNvSpPr>
            <a:spLocks noGrp="1"/>
          </p:cNvSpPr>
          <p:nvPr>
            <p:ph type="sldNum" sz="quarter" idx="12"/>
          </p:nvPr>
        </p:nvSpPr>
        <p:spPr/>
        <p:txBody>
          <a:bodyPr/>
          <a:lstStyle/>
          <a:p>
            <a:pPr>
              <a:defRPr/>
            </a:pPr>
            <a:fld id="{336892F5-F7A2-420A-8BF3-D2A2054912B1}" type="slidenum">
              <a:rPr lang="en-US" smtClean="0"/>
              <a:pPr>
                <a:defRPr/>
              </a:pPr>
              <a:t>3</a:t>
            </a:fld>
            <a:endParaRPr lang="en-US"/>
          </a:p>
        </p:txBody>
      </p:sp>
      <p:pic>
        <p:nvPicPr>
          <p:cNvPr id="9" name="Audio 8">
            <a:hlinkClick r:id="" action="ppaction://media"/>
            <a:extLst>
              <a:ext uri="{FF2B5EF4-FFF2-40B4-BE49-F238E27FC236}">
                <a16:creationId xmlns:a16="http://schemas.microsoft.com/office/drawing/2014/main" id="{66A8D439-4AB4-B16B-C1D4-B14283CC18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37058867"/>
      </p:ext>
    </p:extLst>
  </p:cSld>
  <p:clrMapOvr>
    <a:masterClrMapping/>
  </p:clrMapOvr>
  <mc:AlternateContent xmlns:mc="http://schemas.openxmlformats.org/markup-compatibility/2006" xmlns:p14="http://schemas.microsoft.com/office/powerpoint/2010/main">
    <mc:Choice Requires="p14">
      <p:transition spd="slow" p14:dur="2000" advTm="170612"/>
    </mc:Choice>
    <mc:Fallback xmlns="">
      <p:transition spd="slow" advTm="170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85AC-8948-2165-0195-5BDF09153DFA}"/>
              </a:ext>
            </a:extLst>
          </p:cNvPr>
          <p:cNvSpPr>
            <a:spLocks noGrp="1"/>
          </p:cNvSpPr>
          <p:nvPr>
            <p:ph type="title"/>
          </p:nvPr>
        </p:nvSpPr>
        <p:spPr/>
        <p:txBody>
          <a:bodyPr/>
          <a:lstStyle/>
          <a:p>
            <a:r>
              <a:rPr lang="en-US" dirty="0"/>
              <a:t>Open Issues</a:t>
            </a:r>
          </a:p>
        </p:txBody>
      </p:sp>
      <p:sp>
        <p:nvSpPr>
          <p:cNvPr id="3" name="Content Placeholder 2">
            <a:extLst>
              <a:ext uri="{FF2B5EF4-FFF2-40B4-BE49-F238E27FC236}">
                <a16:creationId xmlns:a16="http://schemas.microsoft.com/office/drawing/2014/main" id="{E862471D-97F6-E0DE-01F8-2F5058BD6546}"/>
              </a:ext>
            </a:extLst>
          </p:cNvPr>
          <p:cNvSpPr>
            <a:spLocks noGrp="1"/>
          </p:cNvSpPr>
          <p:nvPr>
            <p:ph idx="1"/>
          </p:nvPr>
        </p:nvSpPr>
        <p:spPr/>
        <p:txBody>
          <a:bodyPr>
            <a:normAutofit fontScale="55000" lnSpcReduction="20000"/>
          </a:bodyPr>
          <a:lstStyle/>
          <a:p>
            <a:pPr algn="l">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PCF_18: Advanced required sensitivity codes</a:t>
            </a:r>
            <a:r>
              <a:rPr lang="en-US" dirty="0"/>
              <a:t>.</a:t>
            </a:r>
          </a:p>
          <a:p>
            <a:pPr marL="742950" lvl="1" indent="-285750" algn="l">
              <a:buFont typeface="Arial" panose="020B0604020202020204" pitchFamily="34" charset="0"/>
              <a:buChar char="•"/>
            </a:pPr>
            <a:r>
              <a:rPr lang="en-US" sz="2800" dirty="0"/>
              <a:t>In the Advanced is a required subset of </a:t>
            </a:r>
            <a:r>
              <a:rPr lang="en-US" sz="2800" dirty="0" err="1"/>
              <a:t>ConfidentialityCodes</a:t>
            </a:r>
            <a:r>
              <a:rPr lang="en-US" sz="2800" dirty="0"/>
              <a:t> (N, R), and Sensitivity codes (ETH, ETHUD, OPIOIDUD, PSY, SEX, and HIV). Is this enough? Is this too many? What should be required of the PCF? Note that required in the PCF does not mean that a deployment implementation must use all of these codes.</a:t>
            </a:r>
          </a:p>
          <a:p>
            <a:pPr marL="742950" lvl="1" indent="-285750" algn="l">
              <a:buFont typeface="Arial" panose="020B0604020202020204" pitchFamily="34" charset="0"/>
              <a:buChar char="•"/>
            </a:pPr>
            <a:r>
              <a:rPr lang="en-US" sz="2800" dirty="0"/>
              <a:t>There is likely no minimal set that is universally globally required. After Public-Comment the current list of Sensitivity Codes that are mandatory is likely to be trimmed. Should the sensitivity classifications that are moved out of the mandatory requirement still listed as a useful mention?</a:t>
            </a:r>
          </a:p>
          <a:p>
            <a:pPr algn="l">
              <a:buFont typeface="Arial" panose="020B0604020202020204" pitchFamily="34" charset="0"/>
              <a:buChar char="•"/>
            </a:pPr>
            <a:r>
              <a:rPr lang="en-US" dirty="0">
                <a:hlinkClick r:id="rId5">
                  <a:extLst>
                    <a:ext uri="{A12FA001-AC4F-418D-AE19-62706E023703}">
                      <ahyp:hlinkClr xmlns:ahyp="http://schemas.microsoft.com/office/drawing/2018/hyperlinkcolor" val="tx"/>
                    </a:ext>
                  </a:extLst>
                </a:hlinkClick>
              </a:rPr>
              <a:t>PCF_19: Should Basic include agent authored by the Consent</a:t>
            </a:r>
            <a:endParaRPr lang="en-US" dirty="0"/>
          </a:p>
          <a:p>
            <a:pPr marL="742950" lvl="1" indent="-285750" algn="l">
              <a:buFont typeface="Arial" panose="020B0604020202020204" pitchFamily="34" charset="0"/>
              <a:buChar char="•"/>
            </a:pPr>
            <a:r>
              <a:rPr lang="en-US" sz="2800" dirty="0"/>
              <a:t>The Basic Explicit Option includes the ability for the Consent to identify a list of agents (device, </a:t>
            </a:r>
            <a:r>
              <a:rPr lang="en-US" sz="2800" dirty="0" err="1"/>
              <a:t>relatedPerson</a:t>
            </a:r>
            <a:r>
              <a:rPr lang="en-US" sz="2800" dirty="0"/>
              <a:t>, Practitioner, or Organization) that would be authorized by the Consent. This was supported by BPPC, so was considered Basic. However this has been identified as an unusual need today and thus would be more appropriate to be in the Intermediate group. Please comment on if you find this needed and agree that it should be in Basic, or if this support should be in Intermediate.</a:t>
            </a:r>
          </a:p>
          <a:p>
            <a:pPr algn="l">
              <a:buFont typeface="Arial" panose="020B0604020202020204" pitchFamily="34" charset="0"/>
              <a:buChar char="•"/>
            </a:pPr>
            <a:r>
              <a:rPr lang="en-US" dirty="0">
                <a:hlinkClick r:id="rId6">
                  <a:extLst>
                    <a:ext uri="{A12FA001-AC4F-418D-AE19-62706E023703}">
                      <ahyp:hlinkClr xmlns:ahyp="http://schemas.microsoft.com/office/drawing/2018/hyperlinkcolor" val="tx"/>
                    </a:ext>
                  </a:extLst>
                </a:hlinkClick>
              </a:rPr>
              <a:t>PCF_20: Should PCF include break-glass when there is no clear way to declare break-glass</a:t>
            </a:r>
            <a:endParaRPr lang="en-US" dirty="0"/>
          </a:p>
          <a:p>
            <a:pPr marL="742950" lvl="1" indent="-285750" algn="l">
              <a:buFont typeface="Arial" panose="020B0604020202020204" pitchFamily="34" charset="0"/>
              <a:buChar char="•"/>
            </a:pPr>
            <a:r>
              <a:rPr lang="en-US" sz="2800" dirty="0"/>
              <a:t>There is support in a Consent for provisions when break-glass is declared, and there are support for conveying break-glass between the decision and enforcement. However, there is no clear way to declare break-glass, or to inform a client that the user is authorized to declare break-glass and would get access to more data.</a:t>
            </a:r>
          </a:p>
          <a:p>
            <a:pPr marL="742950" lvl="1" indent="-285750" algn="l">
              <a:buFont typeface="Arial" panose="020B0604020202020204" pitchFamily="34" charset="0"/>
              <a:buChar char="•"/>
            </a:pPr>
            <a:r>
              <a:rPr lang="en-US" sz="2800" dirty="0"/>
              <a:t>There are many ways envisioned to declare break-glass:</a:t>
            </a:r>
          </a:p>
          <a:p>
            <a:pPr algn="l">
              <a:buFont typeface="Arial" panose="020B0604020202020204" pitchFamily="34" charset="0"/>
              <a:buChar char="•"/>
            </a:pPr>
            <a:r>
              <a:rPr lang="en-US" dirty="0">
                <a:hlinkClick r:id="rId7">
                  <a:extLst>
                    <a:ext uri="{A12FA001-AC4F-418D-AE19-62706E023703}">
                      <ahyp:hlinkClr xmlns:ahyp="http://schemas.microsoft.com/office/drawing/2018/hyperlinkcolor" val="tx"/>
                    </a:ext>
                  </a:extLst>
                </a:hlinkClick>
              </a:rPr>
              <a:t>PCF_21: Should Provenance be recommended or required?</a:t>
            </a:r>
            <a:endParaRPr lang="en-US" dirty="0"/>
          </a:p>
          <a:p>
            <a:pPr marL="742950" lvl="1" indent="-285750" algn="l">
              <a:buFont typeface="Arial" panose="020B0604020202020204" pitchFamily="34" charset="0"/>
              <a:buChar char="•"/>
            </a:pPr>
            <a:r>
              <a:rPr lang="en-US" sz="2800" dirty="0"/>
              <a:t>ITI-108 includes requirements to record </a:t>
            </a:r>
            <a:r>
              <a:rPr lang="en-US" sz="2800" dirty="0" err="1"/>
              <a:t>AuditEvents</a:t>
            </a:r>
            <a:r>
              <a:rPr lang="en-US" sz="2800" dirty="0"/>
              <a:t>, using BALP pattern. This is considered sufficient to track inappropriate changes, and is referenced in the Security Considerations. Should there also be requirements to record Provenance on Create, Update, and Delete in addition to AuditEvent?</a:t>
            </a:r>
          </a:p>
        </p:txBody>
      </p:sp>
      <p:sp>
        <p:nvSpPr>
          <p:cNvPr id="4" name="Slide Number Placeholder 3">
            <a:extLst>
              <a:ext uri="{FF2B5EF4-FFF2-40B4-BE49-F238E27FC236}">
                <a16:creationId xmlns:a16="http://schemas.microsoft.com/office/drawing/2014/main" id="{2A90CEB2-7691-64F3-0299-26A309CCEA90}"/>
              </a:ext>
            </a:extLst>
          </p:cNvPr>
          <p:cNvSpPr>
            <a:spLocks noGrp="1"/>
          </p:cNvSpPr>
          <p:nvPr>
            <p:ph type="sldNum" sz="quarter" idx="12"/>
          </p:nvPr>
        </p:nvSpPr>
        <p:spPr/>
        <p:txBody>
          <a:bodyPr/>
          <a:lstStyle/>
          <a:p>
            <a:pPr>
              <a:defRPr/>
            </a:pPr>
            <a:fld id="{336892F5-F7A2-420A-8BF3-D2A2054912B1}" type="slidenum">
              <a:rPr lang="en-US" smtClean="0"/>
              <a:pPr>
                <a:defRPr/>
              </a:pPr>
              <a:t>4</a:t>
            </a:fld>
            <a:endParaRPr lang="en-US"/>
          </a:p>
        </p:txBody>
      </p:sp>
      <p:pic>
        <p:nvPicPr>
          <p:cNvPr id="7" name="Audio 6">
            <a:hlinkClick r:id="" action="ppaction://media"/>
            <a:extLst>
              <a:ext uri="{FF2B5EF4-FFF2-40B4-BE49-F238E27FC236}">
                <a16:creationId xmlns:a16="http://schemas.microsoft.com/office/drawing/2014/main" id="{97C6B56D-BF30-FA6B-7FEA-6ECC6B42311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4713771"/>
      </p:ext>
    </p:extLst>
  </p:cSld>
  <p:clrMapOvr>
    <a:masterClrMapping/>
  </p:clrMapOvr>
  <mc:AlternateContent xmlns:mc="http://schemas.openxmlformats.org/markup-compatibility/2006">
    <mc:Choice xmlns:p14="http://schemas.microsoft.com/office/powerpoint/2010/main" Requires="p14">
      <p:transition spd="slow" p14:dur="2000" advTm="183148"/>
    </mc:Choice>
    <mc:Fallback>
      <p:transition spd="slow" advTm="183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1720-54B3-4995-82D6-4C96092DE7AB}"/>
              </a:ext>
            </a:extLst>
          </p:cNvPr>
          <p:cNvSpPr>
            <a:spLocks noGrp="1"/>
          </p:cNvSpPr>
          <p:nvPr>
            <p:ph type="title"/>
          </p:nvPr>
        </p:nvSpPr>
        <p:spPr/>
        <p:txBody>
          <a:bodyPr/>
          <a:lstStyle/>
          <a:p>
            <a:r>
              <a:rPr lang="en-US" dirty="0"/>
              <a:t>Public Comment</a:t>
            </a:r>
          </a:p>
        </p:txBody>
      </p:sp>
      <p:sp>
        <p:nvSpPr>
          <p:cNvPr id="4" name="Content Placeholder 3">
            <a:extLst>
              <a:ext uri="{FF2B5EF4-FFF2-40B4-BE49-F238E27FC236}">
                <a16:creationId xmlns:a16="http://schemas.microsoft.com/office/drawing/2014/main" id="{F3ED33FF-0C24-4B8B-B84F-0AF776ED8D33}"/>
              </a:ext>
            </a:extLst>
          </p:cNvPr>
          <p:cNvSpPr>
            <a:spLocks noGrp="1"/>
          </p:cNvSpPr>
          <p:nvPr>
            <p:ph idx="1"/>
          </p:nvPr>
        </p:nvSpPr>
        <p:spPr/>
        <p:txBody>
          <a:bodyPr>
            <a:normAutofit/>
          </a:bodyPr>
          <a:lstStyle/>
          <a:p>
            <a:r>
              <a:rPr lang="en-US" dirty="0">
                <a:hlinkClick r:id="rId5"/>
              </a:rPr>
              <a:t>https://profiles.ihe.net/ITI/PCF</a:t>
            </a:r>
            <a:r>
              <a:rPr lang="en-US" dirty="0"/>
              <a:t> </a:t>
            </a:r>
          </a:p>
          <a:p>
            <a:r>
              <a:rPr lang="en-US" dirty="0"/>
              <a:t>Please comment on the Open Issues</a:t>
            </a:r>
          </a:p>
          <a:p>
            <a:r>
              <a:rPr lang="en-US" dirty="0"/>
              <a:t>Please comment on the </a:t>
            </a:r>
            <a:r>
              <a:rPr lang="en-US" dirty="0" err="1"/>
              <a:t>oAuth</a:t>
            </a:r>
            <a:r>
              <a:rPr lang="en-US" dirty="0"/>
              <a:t> profiling</a:t>
            </a:r>
          </a:p>
          <a:p>
            <a:r>
              <a:rPr lang="en-US" dirty="0"/>
              <a:t>Please comment on the set of example Consents, including offering a consent we might have missed.</a:t>
            </a:r>
          </a:p>
          <a:p>
            <a:r>
              <a:rPr lang="en-US" dirty="0"/>
              <a:t>Please note any readability or quality issues</a:t>
            </a:r>
          </a:p>
          <a:p>
            <a:r>
              <a:rPr lang="en-US" dirty="0"/>
              <a:t>Please recommend better explanation</a:t>
            </a:r>
          </a:p>
          <a:p>
            <a:r>
              <a:rPr lang="en-US" dirty="0"/>
              <a:t>Please recommend better diagrams and figures</a:t>
            </a:r>
          </a:p>
          <a:p>
            <a:endParaRPr lang="en-US" dirty="0"/>
          </a:p>
        </p:txBody>
      </p:sp>
      <p:sp>
        <p:nvSpPr>
          <p:cNvPr id="3" name="Slide Number Placeholder 2">
            <a:extLst>
              <a:ext uri="{FF2B5EF4-FFF2-40B4-BE49-F238E27FC236}">
                <a16:creationId xmlns:a16="http://schemas.microsoft.com/office/drawing/2014/main" id="{B98FCEDC-7CE6-492D-AD0D-F7F8C32F522E}"/>
              </a:ext>
            </a:extLst>
          </p:cNvPr>
          <p:cNvSpPr>
            <a:spLocks noGrp="1"/>
          </p:cNvSpPr>
          <p:nvPr>
            <p:ph type="sldNum" sz="quarter" idx="12"/>
          </p:nvPr>
        </p:nvSpPr>
        <p:spPr/>
        <p:txBody>
          <a:bodyPr/>
          <a:lstStyle/>
          <a:p>
            <a:pPr>
              <a:defRPr/>
            </a:pPr>
            <a:fld id="{51D8D543-11D4-4534-8434-B77AFDE1EC8B}" type="slidenum">
              <a:rPr lang="en-US" smtClean="0"/>
              <a:pPr>
                <a:defRPr/>
              </a:pPr>
              <a:t>5</a:t>
            </a:fld>
            <a:endParaRPr lang="en-US"/>
          </a:p>
        </p:txBody>
      </p:sp>
      <p:pic>
        <p:nvPicPr>
          <p:cNvPr id="7" name="Audio 6">
            <a:hlinkClick r:id="" action="ppaction://media"/>
            <a:extLst>
              <a:ext uri="{FF2B5EF4-FFF2-40B4-BE49-F238E27FC236}">
                <a16:creationId xmlns:a16="http://schemas.microsoft.com/office/drawing/2014/main" id="{DCE0E81A-34B6-58D2-AA93-16DE10C724A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76913622"/>
      </p:ext>
    </p:extLst>
  </p:cSld>
  <p:clrMapOvr>
    <a:masterClrMapping/>
  </p:clrMapOvr>
  <mc:AlternateContent xmlns:mc="http://schemas.openxmlformats.org/markup-compatibility/2006">
    <mc:Choice xmlns:p14="http://schemas.microsoft.com/office/powerpoint/2010/main" Requires="p14">
      <p:transition spd="slow" p14:dur="2000" advTm="54289"/>
    </mc:Choice>
    <mc:Fallback>
      <p:transition spd="slow" advTm="54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22208</TotalTime>
  <Words>626</Words>
  <Application>Microsoft Office PowerPoint</Application>
  <PresentationFormat>Widescreen</PresentationFormat>
  <Paragraphs>46</Paragraphs>
  <Slides>5</Slides>
  <Notes>2</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Verdana</vt:lpstr>
      <vt:lpstr>Office Theme</vt:lpstr>
      <vt:lpstr>Privacy Consent on FHIR (PCF) Public Comment</vt:lpstr>
      <vt:lpstr>Why does PCF exist? </vt:lpstr>
      <vt:lpstr>Major parts of PCF</vt:lpstr>
      <vt:lpstr>Open Issues</vt:lpstr>
      <vt:lpstr>Public Comment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on FHIR</dc:title>
  <dc:creator>John Moehrke</dc:creator>
  <cp:lastModifiedBy>John Moehrke</cp:lastModifiedBy>
  <cp:revision>69</cp:revision>
  <cp:lastPrinted>2018-06-15T19:50:31Z</cp:lastPrinted>
  <dcterms:created xsi:type="dcterms:W3CDTF">2018-06-04T17:06:37Z</dcterms:created>
  <dcterms:modified xsi:type="dcterms:W3CDTF">2023-05-02T20:18:54Z</dcterms:modified>
</cp:coreProperties>
</file>